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0"/>
  </p:notesMasterIdLst>
  <p:handoutMasterIdLst>
    <p:handoutMasterId r:id="rId11"/>
  </p:handoutMasterIdLst>
  <p:sldIdLst>
    <p:sldId id="256" r:id="rId5"/>
    <p:sldId id="261" r:id="rId6"/>
    <p:sldId id="257" r:id="rId7"/>
    <p:sldId id="274" r:id="rId8"/>
    <p:sldId id="263" r:id="rId9"/>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nardien Tiehatten" initials="BT" lastIdx="1" clrIdx="0"/>
  <p:cmAuthor id="2" name="Bernardien Tiehatten (Ambient)" initials="BT("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CB38"/>
    <a:srgbClr val="508782"/>
    <a:srgbClr val="5E5E41"/>
    <a:srgbClr val="47492D"/>
    <a:srgbClr val="6BCEF5"/>
    <a:srgbClr val="E7E7E7"/>
    <a:srgbClr val="D2E4E3"/>
    <a:srgbClr val="C0DAD8"/>
    <a:srgbClr val="A6A6A6"/>
    <a:srgbClr val="6C6C4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202B0CA-FC54-4496-8BCA-5EF66A818D29}" styleName="Stijl, donker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25" autoAdjust="0"/>
    <p:restoredTop sz="77811" autoAdjust="0"/>
  </p:normalViewPr>
  <p:slideViewPr>
    <p:cSldViewPr snapToGrid="0" snapToObjects="1">
      <p:cViewPr varScale="1">
        <p:scale>
          <a:sx n="90" d="100"/>
          <a:sy n="90" d="100"/>
        </p:scale>
        <p:origin x="1368" y="184"/>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88" d="100"/>
          <a:sy n="88" d="100"/>
        </p:scale>
        <p:origin x="3822" y="84"/>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3330" tIns="46665" rIns="93330" bIns="46665"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332"/>
          </a:xfrm>
          <a:prstGeom prst="rect">
            <a:avLst/>
          </a:prstGeom>
        </p:spPr>
        <p:txBody>
          <a:bodyPr vert="horz" lIns="93330" tIns="46665" rIns="93330" bIns="46665" rtlCol="0"/>
          <a:lstStyle>
            <a:lvl1pPr algn="r">
              <a:defRPr sz="1200"/>
            </a:lvl1pPr>
          </a:lstStyle>
          <a:p>
            <a:fld id="{CF910687-5CC8-2C4E-98EF-0C5AF88C9C68}" type="datetimeFigureOut">
              <a:rPr lang="en-US" smtClean="0"/>
              <a:pPr/>
              <a:t>2/3/22</a:t>
            </a:fld>
            <a:endParaRPr lang="en-US"/>
          </a:p>
        </p:txBody>
      </p:sp>
      <p:sp>
        <p:nvSpPr>
          <p:cNvPr id="4" name="Footer Placeholder 3"/>
          <p:cNvSpPr>
            <a:spLocks noGrp="1"/>
          </p:cNvSpPr>
          <p:nvPr>
            <p:ph type="ftr" sz="quarter" idx="2"/>
          </p:nvPr>
        </p:nvSpPr>
        <p:spPr>
          <a:xfrm>
            <a:off x="0" y="9428583"/>
            <a:ext cx="2889938" cy="496332"/>
          </a:xfrm>
          <a:prstGeom prst="rect">
            <a:avLst/>
          </a:prstGeom>
        </p:spPr>
        <p:txBody>
          <a:bodyPr vert="horz" lIns="93330" tIns="46665" rIns="93330" bIns="46665"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3330" tIns="46665" rIns="93330" bIns="46665" rtlCol="0" anchor="b"/>
          <a:lstStyle>
            <a:lvl1pPr algn="r">
              <a:defRPr sz="1200"/>
            </a:lvl1pPr>
          </a:lstStyle>
          <a:p>
            <a:fld id="{0EDE8497-136E-2B47-B7D1-BA1646BA9C35}" type="slidenum">
              <a:rPr lang="en-US" smtClean="0"/>
              <a:pPr/>
              <a:t>‹nr.›</a:t>
            </a:fld>
            <a:endParaRPr lang="en-US"/>
          </a:p>
        </p:txBody>
      </p:sp>
    </p:spTree>
    <p:extLst>
      <p:ext uri="{BB962C8B-B14F-4D97-AF65-F5344CB8AC3E}">
        <p14:creationId xmlns:p14="http://schemas.microsoft.com/office/powerpoint/2010/main" val="34840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3330" tIns="46665" rIns="93330" bIns="46665" rtlCol="0"/>
          <a:lstStyle>
            <a:lvl1pPr algn="l">
              <a:defRPr sz="1200"/>
            </a:lvl1pPr>
          </a:lstStyle>
          <a:p>
            <a:endParaRPr lang="en-US"/>
          </a:p>
        </p:txBody>
      </p:sp>
      <p:sp>
        <p:nvSpPr>
          <p:cNvPr id="3" name="Date Placeholder 2"/>
          <p:cNvSpPr>
            <a:spLocks noGrp="1"/>
          </p:cNvSpPr>
          <p:nvPr>
            <p:ph type="dt" idx="1"/>
          </p:nvPr>
        </p:nvSpPr>
        <p:spPr>
          <a:xfrm>
            <a:off x="3777607" y="0"/>
            <a:ext cx="2889938" cy="496332"/>
          </a:xfrm>
          <a:prstGeom prst="rect">
            <a:avLst/>
          </a:prstGeom>
        </p:spPr>
        <p:txBody>
          <a:bodyPr vert="horz" lIns="93330" tIns="46665" rIns="93330" bIns="46665" rtlCol="0"/>
          <a:lstStyle>
            <a:lvl1pPr algn="r">
              <a:defRPr sz="1200"/>
            </a:lvl1pPr>
          </a:lstStyle>
          <a:p>
            <a:fld id="{131C1968-2E9D-F04C-9AFF-80FD2F24F114}" type="datetimeFigureOut">
              <a:rPr lang="en-US" smtClean="0"/>
              <a:pPr/>
              <a:t>2/3/22</a:t>
            </a:fld>
            <a:endParaRPr lang="en-US"/>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3330" tIns="46665" rIns="93330" bIns="46665" rtlCol="0" anchor="ctr"/>
          <a:lstStyle/>
          <a:p>
            <a:endParaRPr lang="en-US"/>
          </a:p>
        </p:txBody>
      </p:sp>
      <p:sp>
        <p:nvSpPr>
          <p:cNvPr id="5" name="Notes Placeholder 4"/>
          <p:cNvSpPr>
            <a:spLocks noGrp="1"/>
          </p:cNvSpPr>
          <p:nvPr>
            <p:ph type="body" sz="quarter" idx="3"/>
          </p:nvPr>
        </p:nvSpPr>
        <p:spPr>
          <a:xfrm>
            <a:off x="666910" y="4715153"/>
            <a:ext cx="5335270" cy="4466988"/>
          </a:xfrm>
          <a:prstGeom prst="rect">
            <a:avLst/>
          </a:prstGeom>
        </p:spPr>
        <p:txBody>
          <a:bodyPr vert="horz" lIns="93330" tIns="46665" rIns="93330" bIns="46665"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9428583"/>
            <a:ext cx="2889938" cy="496332"/>
          </a:xfrm>
          <a:prstGeom prst="rect">
            <a:avLst/>
          </a:prstGeom>
        </p:spPr>
        <p:txBody>
          <a:bodyPr vert="horz" lIns="93330" tIns="46665" rIns="93330" bIns="46665" rtlCol="0" anchor="b"/>
          <a:lstStyle>
            <a:lvl1pPr algn="l">
              <a:defRPr sz="1200"/>
            </a:lvl1pPr>
          </a:lstStyle>
          <a:p>
            <a:endParaRPr lang="en-US"/>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3330" tIns="46665" rIns="93330" bIns="46665" rtlCol="0" anchor="b"/>
          <a:lstStyle>
            <a:lvl1pPr algn="r">
              <a:defRPr sz="1200"/>
            </a:lvl1pPr>
          </a:lstStyle>
          <a:p>
            <a:fld id="{9768382F-E3C9-D141-A8DE-5C07CD4C6740}" type="slidenum">
              <a:rPr lang="en-US" smtClean="0"/>
              <a:pPr/>
              <a:t>‹nr.›</a:t>
            </a:fld>
            <a:endParaRPr lang="en-US"/>
          </a:p>
        </p:txBody>
      </p:sp>
    </p:spTree>
    <p:extLst>
      <p:ext uri="{BB962C8B-B14F-4D97-AF65-F5344CB8AC3E}">
        <p14:creationId xmlns:p14="http://schemas.microsoft.com/office/powerpoint/2010/main" val="27453459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768382F-E3C9-D141-A8DE-5C07CD4C6740}" type="slidenum">
              <a:rPr lang="en-US" smtClean="0"/>
              <a:pPr/>
              <a:t>1</a:t>
            </a:fld>
            <a:endParaRPr lang="en-US"/>
          </a:p>
        </p:txBody>
      </p:sp>
    </p:spTree>
    <p:extLst>
      <p:ext uri="{BB962C8B-B14F-4D97-AF65-F5344CB8AC3E}">
        <p14:creationId xmlns:p14="http://schemas.microsoft.com/office/powerpoint/2010/main" val="3263634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Sheet 1 t/m 5: presentatie Jaap</a:t>
            </a:r>
          </a:p>
          <a:p>
            <a:endParaRPr lang="nl-NL" dirty="0"/>
          </a:p>
          <a:p>
            <a:r>
              <a:rPr lang="nl-NL" dirty="0"/>
              <a:t>@1 Ook in de praktijk zien we soms nog dingen misgaan, zoals met de drainafstand, maar daar gaat Klaas zo op in. Wijze van aanleg is sowieso verbeterd, niet meer dwars op perceel bijvoorbeeld, actieve waterinfiltratie (drukdrainage) is sowieso nieuw</a:t>
            </a:r>
          </a:p>
          <a:p>
            <a:endParaRPr lang="nl-NL" dirty="0"/>
          </a:p>
          <a:p>
            <a:r>
              <a:rPr lang="nl-NL" dirty="0"/>
              <a:t>Slot: wat zo’n richtlijn inhoudt en hoe die tot stand is gekomen wordt zo verteld door Jaap Havinga, Klaas Kooistra gaat nu in op de belangrijkste aandachtspunten bij de aanleg</a:t>
            </a:r>
          </a:p>
        </p:txBody>
      </p:sp>
      <p:sp>
        <p:nvSpPr>
          <p:cNvPr id="4" name="Tijdelijke aanduiding voor dianummer 3"/>
          <p:cNvSpPr>
            <a:spLocks noGrp="1"/>
          </p:cNvSpPr>
          <p:nvPr>
            <p:ph type="sldNum" sz="quarter" idx="5"/>
          </p:nvPr>
        </p:nvSpPr>
        <p:spPr/>
        <p:txBody>
          <a:bodyPr/>
          <a:lstStyle/>
          <a:p>
            <a:fld id="{9768382F-E3C9-D141-A8DE-5C07CD4C6740}" type="slidenum">
              <a:rPr lang="en-US" smtClean="0"/>
              <a:pPr/>
              <a:t>2</a:t>
            </a:fld>
            <a:endParaRPr lang="en-US"/>
          </a:p>
        </p:txBody>
      </p:sp>
    </p:spTree>
    <p:extLst>
      <p:ext uri="{BB962C8B-B14F-4D97-AF65-F5344CB8AC3E}">
        <p14:creationId xmlns:p14="http://schemas.microsoft.com/office/powerpoint/2010/main" val="2516938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Voorstel: Even BRL </a:t>
            </a:r>
            <a:r>
              <a:rPr lang="nl-NL" dirty="0" err="1"/>
              <a:t>nr</a:t>
            </a:r>
            <a:r>
              <a:rPr lang="nl-NL" dirty="0"/>
              <a:t> toevoegen en aangeven dat het gaat om het goed laten functioneren van het systeem </a:t>
            </a:r>
            <a:endParaRPr lang="en-NL" dirty="0"/>
          </a:p>
        </p:txBody>
      </p:sp>
      <p:sp>
        <p:nvSpPr>
          <p:cNvPr id="4" name="Slide Number Placeholder 3"/>
          <p:cNvSpPr>
            <a:spLocks noGrp="1"/>
          </p:cNvSpPr>
          <p:nvPr>
            <p:ph type="sldNum" sz="quarter" idx="5"/>
          </p:nvPr>
        </p:nvSpPr>
        <p:spPr/>
        <p:txBody>
          <a:bodyPr/>
          <a:lstStyle/>
          <a:p>
            <a:fld id="{9768382F-E3C9-D141-A8DE-5C07CD4C6740}" type="slidenum">
              <a:rPr lang="en-US" smtClean="0"/>
              <a:pPr/>
              <a:t>3</a:t>
            </a:fld>
            <a:endParaRPr lang="en-US"/>
          </a:p>
        </p:txBody>
      </p:sp>
    </p:spTree>
    <p:extLst>
      <p:ext uri="{BB962C8B-B14F-4D97-AF65-F5344CB8AC3E}">
        <p14:creationId xmlns:p14="http://schemas.microsoft.com/office/powerpoint/2010/main" val="3128650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Voorstel: titel sheet aanpassen naar: Wat staat er in de BRL 1411</a:t>
            </a:r>
          </a:p>
          <a:p>
            <a:r>
              <a:rPr lang="nl-NL" dirty="0"/>
              <a:t>In toelichting even aangeven dat je in het vorige </a:t>
            </a:r>
            <a:r>
              <a:rPr lang="nl-NL" dirty="0" err="1"/>
              <a:t>webinar</a:t>
            </a:r>
            <a:r>
              <a:rPr lang="nl-NL" dirty="0"/>
              <a:t> van 14 mei 2021 al bent ingegaan op het proces van certificeren.</a:t>
            </a:r>
            <a:endParaRPr lang="en-NL" dirty="0"/>
          </a:p>
        </p:txBody>
      </p:sp>
      <p:sp>
        <p:nvSpPr>
          <p:cNvPr id="4" name="Slide Number Placeholder 3"/>
          <p:cNvSpPr>
            <a:spLocks noGrp="1"/>
          </p:cNvSpPr>
          <p:nvPr>
            <p:ph type="sldNum" sz="quarter" idx="5"/>
          </p:nvPr>
        </p:nvSpPr>
        <p:spPr/>
        <p:txBody>
          <a:bodyPr/>
          <a:lstStyle/>
          <a:p>
            <a:fld id="{9768382F-E3C9-D141-A8DE-5C07CD4C6740}" type="slidenum">
              <a:rPr lang="en-US" smtClean="0"/>
              <a:pPr/>
              <a:t>4</a:t>
            </a:fld>
            <a:endParaRPr lang="en-US"/>
          </a:p>
        </p:txBody>
      </p:sp>
    </p:spTree>
    <p:extLst>
      <p:ext uri="{BB962C8B-B14F-4D97-AF65-F5344CB8AC3E}">
        <p14:creationId xmlns:p14="http://schemas.microsoft.com/office/powerpoint/2010/main" val="1442852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a:t>Voorstel: In toelichting kun je aangeven dat het eerstvolgende overleg op 6 april is en dat men ideeën/wensen kan aandragen voor de agenda</a:t>
            </a:r>
            <a:endParaRPr lang="en-NL" dirty="0"/>
          </a:p>
        </p:txBody>
      </p:sp>
      <p:sp>
        <p:nvSpPr>
          <p:cNvPr id="4" name="Slide Number Placeholder 3"/>
          <p:cNvSpPr>
            <a:spLocks noGrp="1"/>
          </p:cNvSpPr>
          <p:nvPr>
            <p:ph type="sldNum" sz="quarter" idx="5"/>
          </p:nvPr>
        </p:nvSpPr>
        <p:spPr/>
        <p:txBody>
          <a:bodyPr/>
          <a:lstStyle/>
          <a:p>
            <a:fld id="{9768382F-E3C9-D141-A8DE-5C07CD4C6740}" type="slidenum">
              <a:rPr lang="en-US" smtClean="0"/>
              <a:pPr/>
              <a:t>5</a:t>
            </a:fld>
            <a:endParaRPr lang="en-US"/>
          </a:p>
        </p:txBody>
      </p:sp>
    </p:spTree>
    <p:extLst>
      <p:ext uri="{BB962C8B-B14F-4D97-AF65-F5344CB8AC3E}">
        <p14:creationId xmlns:p14="http://schemas.microsoft.com/office/powerpoint/2010/main" val="4191505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nl-NL"/>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a:p>
        </p:txBody>
      </p:sp>
    </p:spTree>
    <p:extLst>
      <p:ext uri="{BB962C8B-B14F-4D97-AF65-F5344CB8AC3E}">
        <p14:creationId xmlns:p14="http://schemas.microsoft.com/office/powerpoint/2010/main" val="868288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nl-NL"/>
              <a:t>Klik om de stijl te bewerken</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3663092" y="6366409"/>
            <a:ext cx="2844800" cy="365125"/>
          </a:xfrm>
          <a:prstGeom prst="rect">
            <a:avLst/>
          </a:prstGeom>
        </p:spPr>
        <p:txBody>
          <a:bodyPr/>
          <a:lstStyle/>
          <a:p>
            <a:fld id="{DA38B28B-DD94-4632-8DD4-CCA12CD4888E}" type="datetime1">
              <a:rPr lang="en-US" smtClean="0"/>
              <a:t>2/3/22</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4"/>
          </p:nvPr>
        </p:nvSpPr>
        <p:spPr>
          <a:xfrm>
            <a:off x="11463866" y="6215255"/>
            <a:ext cx="573215" cy="333716"/>
          </a:xfrm>
          <a:prstGeom prst="rect">
            <a:avLst/>
          </a:prstGeom>
        </p:spPr>
        <p:txBody>
          <a:bodyPr vert="horz" lIns="91440" tIns="45720" rIns="91440" bIns="45720" rtlCol="0" anchor="ctr"/>
          <a:lstStyle>
            <a:lvl1pPr algn="r">
              <a:defRPr sz="1400">
                <a:solidFill>
                  <a:srgbClr val="00A6D6"/>
                </a:solidFill>
              </a:defRPr>
            </a:lvl1pPr>
          </a:lstStyle>
          <a:p>
            <a:fld id="{2C961035-3D15-254D-BDB6-C186E9CA9229}" type="slidenum">
              <a:rPr lang="en-US" smtClean="0"/>
              <a:pPr/>
              <a:t>‹nr.›</a:t>
            </a:fld>
            <a:endParaRPr lang="en-US" dirty="0"/>
          </a:p>
        </p:txBody>
      </p:sp>
    </p:spTree>
    <p:extLst>
      <p:ext uri="{BB962C8B-B14F-4D97-AF65-F5344CB8AC3E}">
        <p14:creationId xmlns:p14="http://schemas.microsoft.com/office/powerpoint/2010/main" val="2878232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idx="1"/>
          </p:nvPr>
        </p:nvSpPr>
        <p:spPr/>
        <p:txBody>
          <a:bodyPr/>
          <a:lstStyle>
            <a:lvl1pPr>
              <a:defRPr>
                <a:solidFill>
                  <a:srgbClr val="5E5E41"/>
                </a:solidFill>
              </a:defRPr>
            </a:lvl1pPr>
            <a:lvl2pPr>
              <a:defRPr>
                <a:solidFill>
                  <a:srgbClr val="5E5E41"/>
                </a:solidFill>
              </a:defRPr>
            </a:lvl2pPr>
            <a:lvl3pPr>
              <a:defRPr>
                <a:solidFill>
                  <a:srgbClr val="5E5E41"/>
                </a:solidFill>
              </a:defRPr>
            </a:lvl3pPr>
            <a:lvl4pPr>
              <a:defRPr>
                <a:solidFill>
                  <a:srgbClr val="5E5E41"/>
                </a:solidFill>
              </a:defRPr>
            </a:lvl4pPr>
            <a:lvl5pPr>
              <a:defRPr>
                <a:solidFill>
                  <a:srgbClr val="5E5E41"/>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195515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Tree>
    <p:extLst>
      <p:ext uri="{BB962C8B-B14F-4D97-AF65-F5344CB8AC3E}">
        <p14:creationId xmlns:p14="http://schemas.microsoft.com/office/powerpoint/2010/main" val="461092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Content Placeholder 2"/>
          <p:cNvSpPr>
            <a:spLocks noGrp="1"/>
          </p:cNvSpPr>
          <p:nvPr>
            <p:ph sz="half" idx="1"/>
          </p:nvPr>
        </p:nvSpPr>
        <p:spPr>
          <a:xfrm>
            <a:off x="208252" y="1838557"/>
            <a:ext cx="6056560" cy="39151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4813" y="1849107"/>
            <a:ext cx="5784807" cy="39045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extLst>
      <p:ext uri="{BB962C8B-B14F-4D97-AF65-F5344CB8AC3E}">
        <p14:creationId xmlns:p14="http://schemas.microsoft.com/office/powerpoint/2010/main" val="140365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Tree>
    <p:extLst>
      <p:ext uri="{BB962C8B-B14F-4D97-AF65-F5344CB8AC3E}">
        <p14:creationId xmlns:p14="http://schemas.microsoft.com/office/powerpoint/2010/main" val="276111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476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213353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a:xfrm>
            <a:off x="3663092" y="6366409"/>
            <a:ext cx="2844800" cy="365125"/>
          </a:xfrm>
          <a:prstGeom prst="rect">
            <a:avLst/>
          </a:prstGeom>
        </p:spPr>
        <p:txBody>
          <a:bodyPr/>
          <a:lstStyle/>
          <a:p>
            <a:fld id="{5F8A23FD-8A22-47AE-AF57-6D5CB47A3245}" type="datetime1">
              <a:rPr lang="en-US" smtClean="0"/>
              <a:t>2/3/22</a:t>
            </a:fld>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5"/>
          <p:cNvSpPr>
            <a:spLocks noGrp="1"/>
          </p:cNvSpPr>
          <p:nvPr>
            <p:ph type="sldNum" sz="quarter" idx="4"/>
          </p:nvPr>
        </p:nvSpPr>
        <p:spPr>
          <a:xfrm>
            <a:off x="11463866" y="6215255"/>
            <a:ext cx="573215" cy="333716"/>
          </a:xfrm>
          <a:prstGeom prst="rect">
            <a:avLst/>
          </a:prstGeom>
        </p:spPr>
        <p:txBody>
          <a:bodyPr vert="horz" lIns="91440" tIns="45720" rIns="91440" bIns="45720" rtlCol="0" anchor="ctr"/>
          <a:lstStyle>
            <a:lvl1pPr algn="r">
              <a:defRPr sz="1400">
                <a:solidFill>
                  <a:srgbClr val="00A6D6"/>
                </a:solidFill>
              </a:defRPr>
            </a:lvl1pPr>
          </a:lstStyle>
          <a:p>
            <a:fld id="{2C961035-3D15-254D-BDB6-C186E9CA9229}" type="slidenum">
              <a:rPr lang="en-US" smtClean="0"/>
              <a:pPr/>
              <a:t>‹nr.›</a:t>
            </a:fld>
            <a:endParaRPr lang="en-US" dirty="0"/>
          </a:p>
        </p:txBody>
      </p:sp>
    </p:spTree>
    <p:extLst>
      <p:ext uri="{BB962C8B-B14F-4D97-AF65-F5344CB8AC3E}">
        <p14:creationId xmlns:p14="http://schemas.microsoft.com/office/powerpoint/2010/main" val="298105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a:xfrm>
            <a:off x="3663092" y="6366409"/>
            <a:ext cx="2844800" cy="365125"/>
          </a:xfrm>
          <a:prstGeom prst="rect">
            <a:avLst/>
          </a:prstGeom>
        </p:spPr>
        <p:txBody>
          <a:bodyPr/>
          <a:lstStyle/>
          <a:p>
            <a:fld id="{E83D35F7-5E8A-42A6-8B4E-2BF32AD5177A}" type="datetime1">
              <a:rPr lang="en-US" smtClean="0"/>
              <a:t>2/3/22</a:t>
            </a:fld>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4"/>
          </p:nvPr>
        </p:nvSpPr>
        <p:spPr>
          <a:xfrm>
            <a:off x="11463866" y="6215255"/>
            <a:ext cx="573215" cy="333716"/>
          </a:xfrm>
          <a:prstGeom prst="rect">
            <a:avLst/>
          </a:prstGeom>
        </p:spPr>
        <p:txBody>
          <a:bodyPr vert="horz" lIns="91440" tIns="45720" rIns="91440" bIns="45720" rtlCol="0" anchor="ctr"/>
          <a:lstStyle>
            <a:lvl1pPr algn="r">
              <a:defRPr sz="1400">
                <a:solidFill>
                  <a:srgbClr val="00A6D6"/>
                </a:solidFill>
              </a:defRPr>
            </a:lvl1pPr>
          </a:lstStyle>
          <a:p>
            <a:fld id="{2C961035-3D15-254D-BDB6-C186E9CA9229}" type="slidenum">
              <a:rPr lang="en-US" smtClean="0"/>
              <a:pPr/>
              <a:t>‹nr.›</a:t>
            </a:fld>
            <a:endParaRPr lang="en-US" dirty="0"/>
          </a:p>
        </p:txBody>
      </p:sp>
    </p:spTree>
    <p:extLst>
      <p:ext uri="{BB962C8B-B14F-4D97-AF65-F5344CB8AC3E}">
        <p14:creationId xmlns:p14="http://schemas.microsoft.com/office/powerpoint/2010/main" val="1782390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253" y="695556"/>
            <a:ext cx="11841367" cy="1143000"/>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208693" y="1849686"/>
            <a:ext cx="11828388" cy="394424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8" name="Rectangle 17"/>
          <p:cNvSpPr/>
          <p:nvPr/>
        </p:nvSpPr>
        <p:spPr>
          <a:xfrm>
            <a:off x="546886" y="6020341"/>
            <a:ext cx="1914639" cy="264860"/>
          </a:xfrm>
          <a:prstGeom prst="rect">
            <a:avLst/>
          </a:prstGeom>
          <a:gradFill flip="none" rotWithShape="1">
            <a:gsLst>
              <a:gs pos="0">
                <a:srgbClr val="FFFFFF">
                  <a:alpha val="0"/>
                </a:srgbClr>
              </a:gs>
              <a:gs pos="69000">
                <a:schemeClr val="bg1"/>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nvGrpSpPr>
          <p:cNvPr id="49" name="Groep 48"/>
          <p:cNvGrpSpPr/>
          <p:nvPr/>
        </p:nvGrpSpPr>
        <p:grpSpPr>
          <a:xfrm>
            <a:off x="-35760" y="142208"/>
            <a:ext cx="12263517" cy="607092"/>
            <a:chOff x="-26820" y="142208"/>
            <a:chExt cx="9197638" cy="607092"/>
          </a:xfrm>
        </p:grpSpPr>
        <p:cxnSp>
          <p:nvCxnSpPr>
            <p:cNvPr id="17" name="Straight Connector 16"/>
            <p:cNvCxnSpPr/>
            <p:nvPr userDrawn="1"/>
          </p:nvCxnSpPr>
          <p:spPr>
            <a:xfrm>
              <a:off x="0" y="274638"/>
              <a:ext cx="8713619" cy="0"/>
            </a:xfrm>
            <a:prstGeom prst="line">
              <a:avLst/>
            </a:prstGeom>
            <a:ln w="28575" cmpd="sng">
              <a:solidFill>
                <a:srgbClr val="6BCEF5"/>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16"/>
            <p:cNvCxnSpPr/>
            <p:nvPr userDrawn="1"/>
          </p:nvCxnSpPr>
          <p:spPr>
            <a:xfrm>
              <a:off x="0" y="427038"/>
              <a:ext cx="8713619" cy="0"/>
            </a:xfrm>
            <a:prstGeom prst="line">
              <a:avLst/>
            </a:prstGeom>
            <a:ln w="28575" cmpd="sng">
              <a:solidFill>
                <a:srgbClr val="A5CB38"/>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16"/>
            <p:cNvCxnSpPr/>
            <p:nvPr userDrawn="1"/>
          </p:nvCxnSpPr>
          <p:spPr>
            <a:xfrm>
              <a:off x="-26820" y="579438"/>
              <a:ext cx="8713619" cy="0"/>
            </a:xfrm>
            <a:prstGeom prst="line">
              <a:avLst/>
            </a:prstGeom>
            <a:ln w="28575" cmpd="sng">
              <a:solidFill>
                <a:srgbClr val="6C6C4D"/>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rot="10800000">
              <a:off x="7312624" y="142208"/>
              <a:ext cx="1858194" cy="607092"/>
            </a:xfrm>
            <a:prstGeom prst="rect">
              <a:avLst/>
            </a:prstGeom>
            <a:gradFill flip="none" rotWithShape="1">
              <a:gsLst>
                <a:gs pos="0">
                  <a:srgbClr val="FFFFFF">
                    <a:alpha val="0"/>
                  </a:srgbClr>
                </a:gs>
                <a:gs pos="69000">
                  <a:schemeClr val="bg1"/>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cxnSp>
        <p:nvCxnSpPr>
          <p:cNvPr id="42" name="Straight Connector 16"/>
          <p:cNvCxnSpPr/>
          <p:nvPr/>
        </p:nvCxnSpPr>
        <p:spPr>
          <a:xfrm rot="10800000">
            <a:off x="576786" y="5999236"/>
            <a:ext cx="11618159" cy="0"/>
          </a:xfrm>
          <a:prstGeom prst="line">
            <a:avLst/>
          </a:prstGeom>
          <a:ln w="28575" cmpd="sng">
            <a:solidFill>
              <a:srgbClr val="A5CB38"/>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16"/>
          <p:cNvCxnSpPr/>
          <p:nvPr/>
        </p:nvCxnSpPr>
        <p:spPr>
          <a:xfrm rot="10800000">
            <a:off x="612546" y="5846836"/>
            <a:ext cx="11618159" cy="0"/>
          </a:xfrm>
          <a:prstGeom prst="line">
            <a:avLst/>
          </a:prstGeom>
          <a:ln w="28575" cmpd="sng">
            <a:solidFill>
              <a:srgbClr val="6C6C4D"/>
            </a:solidFill>
          </a:ln>
          <a:effectLst/>
        </p:spPr>
        <p:style>
          <a:lnRef idx="2">
            <a:schemeClr val="accent1"/>
          </a:lnRef>
          <a:fillRef idx="0">
            <a:schemeClr val="accent1"/>
          </a:fillRef>
          <a:effectRef idx="1">
            <a:schemeClr val="accent1"/>
          </a:effectRef>
          <a:fontRef idx="minor">
            <a:schemeClr val="tx1"/>
          </a:fontRef>
        </p:style>
      </p:cxnSp>
      <p:sp>
        <p:nvSpPr>
          <p:cNvPr id="44" name="Rectangle 18"/>
          <p:cNvSpPr/>
          <p:nvPr/>
        </p:nvSpPr>
        <p:spPr>
          <a:xfrm>
            <a:off x="-32813" y="5676974"/>
            <a:ext cx="2477592" cy="607092"/>
          </a:xfrm>
          <a:prstGeom prst="rect">
            <a:avLst/>
          </a:prstGeom>
          <a:gradFill flip="none" rotWithShape="1">
            <a:gsLst>
              <a:gs pos="0">
                <a:srgbClr val="FFFFFF">
                  <a:alpha val="0"/>
                </a:srgbClr>
              </a:gs>
              <a:gs pos="69000">
                <a:schemeClr val="bg1"/>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cxnSp>
        <p:nvCxnSpPr>
          <p:cNvPr id="53" name="Straight Connector 16"/>
          <p:cNvCxnSpPr/>
          <p:nvPr/>
        </p:nvCxnSpPr>
        <p:spPr>
          <a:xfrm rot="10800000">
            <a:off x="612546" y="5846836"/>
            <a:ext cx="11618159" cy="0"/>
          </a:xfrm>
          <a:prstGeom prst="line">
            <a:avLst/>
          </a:prstGeom>
          <a:ln w="28575" cmpd="sng">
            <a:solidFill>
              <a:srgbClr val="6C6C4D"/>
            </a:solidFill>
          </a:ln>
          <a:effectLst/>
        </p:spPr>
        <p:style>
          <a:lnRef idx="2">
            <a:schemeClr val="accent1"/>
          </a:lnRef>
          <a:fillRef idx="0">
            <a:schemeClr val="accent1"/>
          </a:fillRef>
          <a:effectRef idx="1">
            <a:schemeClr val="accent1"/>
          </a:effectRef>
          <a:fontRef idx="minor">
            <a:schemeClr val="tx1"/>
          </a:fontRef>
        </p:style>
      </p:cxnSp>
      <p:sp>
        <p:nvSpPr>
          <p:cNvPr id="20" name="Date Placeholder 3">
            <a:extLst>
              <a:ext uri="{FF2B5EF4-FFF2-40B4-BE49-F238E27FC236}">
                <a16:creationId xmlns:a16="http://schemas.microsoft.com/office/drawing/2014/main" id="{F4EC730A-0F7C-4A6E-9AD2-ADFA4BF729DA}"/>
              </a:ext>
            </a:extLst>
          </p:cNvPr>
          <p:cNvSpPr>
            <a:spLocks noGrp="1"/>
          </p:cNvSpPr>
          <p:nvPr>
            <p:ph type="dt" sz="half" idx="2"/>
          </p:nvPr>
        </p:nvSpPr>
        <p:spPr>
          <a:xfrm>
            <a:off x="8479481" y="6366409"/>
            <a:ext cx="2844800" cy="365125"/>
          </a:xfrm>
          <a:prstGeom prst="rect">
            <a:avLst/>
          </a:prstGeom>
          <a:ln>
            <a:noFill/>
          </a:ln>
        </p:spPr>
        <p:txBody>
          <a:bodyPr/>
          <a:lstStyle>
            <a:lvl1pPr>
              <a:defRPr>
                <a:solidFill>
                  <a:srgbClr val="47492D"/>
                </a:solidFill>
              </a:defRPr>
            </a:lvl1pPr>
          </a:lstStyle>
          <a:p>
            <a:fld id="{D4490F0F-BFB0-499F-AB91-934C813B0A47}" type="datetime1">
              <a:rPr lang="en-US" smtClean="0"/>
              <a:pPr/>
              <a:t>2/3/22</a:t>
            </a:fld>
            <a:endParaRPr lang="en-US" dirty="0"/>
          </a:p>
        </p:txBody>
      </p:sp>
      <p:cxnSp>
        <p:nvCxnSpPr>
          <p:cNvPr id="52" name="Straight Connector 16"/>
          <p:cNvCxnSpPr/>
          <p:nvPr/>
        </p:nvCxnSpPr>
        <p:spPr>
          <a:xfrm rot="10800000">
            <a:off x="576786" y="5999236"/>
            <a:ext cx="11618159" cy="0"/>
          </a:xfrm>
          <a:prstGeom prst="line">
            <a:avLst/>
          </a:prstGeom>
          <a:ln w="28575" cmpd="sng">
            <a:solidFill>
              <a:srgbClr val="A5CB38"/>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16">
            <a:extLst>
              <a:ext uri="{FF2B5EF4-FFF2-40B4-BE49-F238E27FC236}">
                <a16:creationId xmlns:a16="http://schemas.microsoft.com/office/drawing/2014/main" id="{4FA1662D-9C7E-45D9-8D19-1B264F03CA47}"/>
              </a:ext>
            </a:extLst>
          </p:cNvPr>
          <p:cNvCxnSpPr/>
          <p:nvPr/>
        </p:nvCxnSpPr>
        <p:spPr>
          <a:xfrm>
            <a:off x="609599" y="6151563"/>
            <a:ext cx="11618158" cy="0"/>
          </a:xfrm>
          <a:prstGeom prst="line">
            <a:avLst/>
          </a:prstGeom>
          <a:ln w="28575" cmpd="sng">
            <a:solidFill>
              <a:srgbClr val="6BCEF5"/>
            </a:solidFill>
          </a:ln>
          <a:effectLst/>
        </p:spPr>
        <p:style>
          <a:lnRef idx="2">
            <a:schemeClr val="accent1"/>
          </a:lnRef>
          <a:fillRef idx="0">
            <a:schemeClr val="accent1"/>
          </a:fillRef>
          <a:effectRef idx="1">
            <a:schemeClr val="accent1"/>
          </a:effectRef>
          <a:fontRef idx="minor">
            <a:schemeClr val="tx1"/>
          </a:fontRef>
        </p:style>
      </p:cxnSp>
      <p:sp>
        <p:nvSpPr>
          <p:cNvPr id="54" name="Rectangle 18"/>
          <p:cNvSpPr/>
          <p:nvPr/>
        </p:nvSpPr>
        <p:spPr>
          <a:xfrm>
            <a:off x="-32813" y="5676974"/>
            <a:ext cx="2477592" cy="607092"/>
          </a:xfrm>
          <a:prstGeom prst="rect">
            <a:avLst/>
          </a:prstGeom>
          <a:gradFill flip="none" rotWithShape="1">
            <a:gsLst>
              <a:gs pos="0">
                <a:srgbClr val="FFFFFF">
                  <a:alpha val="0"/>
                </a:srgbClr>
              </a:gs>
              <a:gs pos="69000">
                <a:schemeClr val="bg1"/>
              </a:gs>
            </a:gsLst>
            <a:lin ang="108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1027" name="Picture 3" descr="40a5d53d-5949-46f4-bc16-199ef23c58e1@eurprd05">
            <a:extLst>
              <a:ext uri="{FF2B5EF4-FFF2-40B4-BE49-F238E27FC236}">
                <a16:creationId xmlns:a16="http://schemas.microsoft.com/office/drawing/2014/main" id="{5100DC1F-0123-4A80-8D2A-7C5802352D6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4919" y="6180610"/>
            <a:ext cx="1433449" cy="666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Slide Number Placeholder 5">
            <a:extLst>
              <a:ext uri="{FF2B5EF4-FFF2-40B4-BE49-F238E27FC236}">
                <a16:creationId xmlns:a16="http://schemas.microsoft.com/office/drawing/2014/main" id="{7C01770F-1C06-4D81-A70D-710095D0A7AE}"/>
              </a:ext>
            </a:extLst>
          </p:cNvPr>
          <p:cNvSpPr txBox="1">
            <a:spLocks/>
          </p:cNvSpPr>
          <p:nvPr/>
        </p:nvSpPr>
        <p:spPr>
          <a:xfrm>
            <a:off x="11324282" y="6366408"/>
            <a:ext cx="712799" cy="333716"/>
          </a:xfrm>
          <a:prstGeom prst="rect">
            <a:avLst/>
          </a:prstGeom>
        </p:spPr>
        <p:txBody>
          <a:bodyPr vert="horz" lIns="91440" tIns="45720" rIns="91440" bIns="45720" rtlCol="0" anchor="ctr"/>
          <a:lstStyle>
            <a:defPPr>
              <a:defRPr lang="en-US"/>
            </a:defPPr>
            <a:lvl1pPr marL="0" algn="r" defTabSz="457200" rtl="0" eaLnBrk="1" latinLnBrk="0" hangingPunct="1">
              <a:defRPr sz="1400" kern="1200">
                <a:solidFill>
                  <a:srgbClr val="47492D"/>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C961035-3D15-254D-BDB6-C186E9CA9229}" type="slidenum">
              <a:rPr lang="en-US" sz="1400" smtClean="0"/>
              <a:pPr/>
              <a:t>‹nr.›</a:t>
            </a:fld>
            <a:endParaRPr lang="en-US" sz="1400" dirty="0"/>
          </a:p>
        </p:txBody>
      </p:sp>
    </p:spTree>
    <p:extLst>
      <p:ext uri="{BB962C8B-B14F-4D97-AF65-F5344CB8AC3E}">
        <p14:creationId xmlns:p14="http://schemas.microsoft.com/office/powerpoint/2010/main" val="180013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Lst>
  <p:hf hdr="0" ftr="0" dt="0"/>
  <p:txStyles>
    <p:titleStyle>
      <a:lvl1pPr algn="l" defTabSz="457200" rtl="0" eaLnBrk="1" latinLnBrk="0" hangingPunct="1">
        <a:spcBef>
          <a:spcPct val="0"/>
        </a:spcBef>
        <a:buNone/>
        <a:defRPr sz="4400" b="0" i="0" kern="1200">
          <a:solidFill>
            <a:srgbClr val="508782"/>
          </a:solidFill>
          <a:latin typeface="Helvetica Light"/>
          <a:ea typeface="+mj-ea"/>
          <a:cs typeface="Helvetica Light"/>
        </a:defRPr>
      </a:lvl1pPr>
    </p:titleStyle>
    <p:bodyStyle>
      <a:lvl1pPr marL="342900" indent="-342900" algn="l" defTabSz="457200" rtl="0" eaLnBrk="1" latinLnBrk="0" hangingPunct="1">
        <a:spcBef>
          <a:spcPct val="20000"/>
        </a:spcBef>
        <a:buFont typeface="Arial"/>
        <a:buChar char="•"/>
        <a:defRPr sz="2400" b="0" i="0" kern="1200">
          <a:solidFill>
            <a:srgbClr val="5E5E41"/>
          </a:solidFill>
          <a:latin typeface="Arial"/>
          <a:ea typeface="+mn-ea"/>
          <a:cs typeface="Arial"/>
        </a:defRPr>
      </a:lvl1pPr>
      <a:lvl2pPr marL="742950" indent="-285750" algn="l" defTabSz="457200" rtl="0" eaLnBrk="1" latinLnBrk="0" hangingPunct="1">
        <a:spcBef>
          <a:spcPct val="20000"/>
        </a:spcBef>
        <a:buFont typeface="Arial" panose="020B0604020202020204" pitchFamily="34" charset="0"/>
        <a:buChar char="•"/>
        <a:defRPr sz="2000" b="0" i="0" kern="1200">
          <a:solidFill>
            <a:srgbClr val="5E5E41"/>
          </a:solidFill>
          <a:latin typeface="Arial"/>
          <a:ea typeface="+mn-ea"/>
          <a:cs typeface="Arial"/>
        </a:defRPr>
      </a:lvl2pPr>
      <a:lvl3pPr marL="1143000" indent="-228600" algn="l" defTabSz="457200" rtl="0" eaLnBrk="1" latinLnBrk="0" hangingPunct="1">
        <a:spcBef>
          <a:spcPct val="20000"/>
        </a:spcBef>
        <a:buFont typeface="Arial"/>
        <a:buChar char="•"/>
        <a:defRPr sz="1800" b="0" i="0" kern="1200">
          <a:solidFill>
            <a:srgbClr val="5E5E41"/>
          </a:solidFill>
          <a:latin typeface="Arial"/>
          <a:ea typeface="+mn-ea"/>
          <a:cs typeface="Arial"/>
        </a:defRPr>
      </a:lvl3pPr>
      <a:lvl4pPr marL="1600200" indent="-228600" algn="l" defTabSz="457200" rtl="0" eaLnBrk="1" latinLnBrk="0" hangingPunct="1">
        <a:spcBef>
          <a:spcPct val="20000"/>
        </a:spcBef>
        <a:buFont typeface="Arial"/>
        <a:buChar char="–"/>
        <a:defRPr sz="1600" b="0" i="0" kern="1200">
          <a:solidFill>
            <a:srgbClr val="5E5E41"/>
          </a:solidFill>
          <a:latin typeface="Arial"/>
          <a:ea typeface="+mn-ea"/>
          <a:cs typeface="Arial"/>
        </a:defRPr>
      </a:lvl4pPr>
      <a:lvl5pPr marL="2057400" indent="-228600" algn="l" defTabSz="457200" rtl="0" eaLnBrk="1" latinLnBrk="0" hangingPunct="1">
        <a:spcBef>
          <a:spcPct val="20000"/>
        </a:spcBef>
        <a:buFont typeface="Arial"/>
        <a:buChar char="»"/>
        <a:defRPr sz="1600" b="0" i="0" kern="1200">
          <a:solidFill>
            <a:srgbClr val="5E5E4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ED737B-441D-F649-ACEF-BBF78B798983}"/>
              </a:ext>
            </a:extLst>
          </p:cNvPr>
          <p:cNvSpPr>
            <a:spLocks noGrp="1"/>
          </p:cNvSpPr>
          <p:nvPr>
            <p:ph type="ctrTitle"/>
          </p:nvPr>
        </p:nvSpPr>
        <p:spPr>
          <a:xfrm>
            <a:off x="914400" y="690282"/>
            <a:ext cx="10363200" cy="4796118"/>
          </a:xfrm>
        </p:spPr>
        <p:txBody>
          <a:bodyPr>
            <a:normAutofit fontScale="90000"/>
          </a:bodyPr>
          <a:lstStyle/>
          <a:p>
            <a:r>
              <a:rPr lang="nl-NL" b="1" dirty="0"/>
              <a:t>Deel 1</a:t>
            </a:r>
            <a:br>
              <a:rPr lang="nl-NL" b="1" dirty="0"/>
            </a:br>
            <a:br>
              <a:rPr lang="nl-NL" b="1" dirty="0"/>
            </a:br>
            <a:r>
              <a:rPr lang="nl-NL" b="1" dirty="0"/>
              <a:t>-	</a:t>
            </a:r>
            <a:r>
              <a:rPr lang="nl-NL" sz="3600" dirty="0"/>
              <a:t>Waarom een richtlijn en certificering 	voor 	waterinfiltratiesystemen door Jaap Havinga </a:t>
            </a:r>
            <a:br>
              <a:rPr lang="nl-NL" sz="3600" dirty="0"/>
            </a:br>
            <a:br>
              <a:rPr lang="nl-NL" sz="3600" dirty="0"/>
            </a:br>
            <a:r>
              <a:rPr lang="nl-NL" sz="3600" dirty="0"/>
              <a:t>-	Tips en ervaring vanuit de praktijk voor 	een 	goede werking van het systeem door </a:t>
            </a:r>
            <a:r>
              <a:rPr lang="nl-NL" sz="3600"/>
              <a:t>Klaas Kooistra</a:t>
            </a:r>
            <a:endParaRPr lang="nl-NL" sz="3600" dirty="0"/>
          </a:p>
        </p:txBody>
      </p:sp>
      <p:pic>
        <p:nvPicPr>
          <p:cNvPr id="3" name="Afbeelding 2">
            <a:extLst>
              <a:ext uri="{FF2B5EF4-FFF2-40B4-BE49-F238E27FC236}">
                <a16:creationId xmlns:a16="http://schemas.microsoft.com/office/drawing/2014/main" id="{6F07F130-76DE-5641-8E9B-8F54A97A72B6}"/>
              </a:ext>
            </a:extLst>
          </p:cNvPr>
          <p:cNvPicPr/>
          <p:nvPr/>
        </p:nvPicPr>
        <p:blipFill>
          <a:blip r:embed="rId3"/>
          <a:srcRect/>
          <a:stretch/>
        </p:blipFill>
        <p:spPr>
          <a:xfrm>
            <a:off x="10521315" y="6325235"/>
            <a:ext cx="1512570" cy="532765"/>
          </a:xfrm>
          <a:prstGeom prst="rect">
            <a:avLst/>
          </a:prstGeom>
        </p:spPr>
      </p:pic>
    </p:spTree>
    <p:extLst>
      <p:ext uri="{BB962C8B-B14F-4D97-AF65-F5344CB8AC3E}">
        <p14:creationId xmlns:p14="http://schemas.microsoft.com/office/powerpoint/2010/main" val="3911567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B55C03-A73B-453C-844C-7E2325491284}"/>
              </a:ext>
            </a:extLst>
          </p:cNvPr>
          <p:cNvSpPr>
            <a:spLocks noGrp="1"/>
          </p:cNvSpPr>
          <p:nvPr>
            <p:ph type="title"/>
          </p:nvPr>
        </p:nvSpPr>
        <p:spPr/>
        <p:txBody>
          <a:bodyPr/>
          <a:lstStyle/>
          <a:p>
            <a:r>
              <a:rPr lang="nl-NL" dirty="0"/>
              <a:t>Waarom een richtlijn?</a:t>
            </a:r>
          </a:p>
        </p:txBody>
      </p:sp>
      <p:sp>
        <p:nvSpPr>
          <p:cNvPr id="3" name="Tijdelijke aanduiding voor inhoud 2">
            <a:extLst>
              <a:ext uri="{FF2B5EF4-FFF2-40B4-BE49-F238E27FC236}">
                <a16:creationId xmlns:a16="http://schemas.microsoft.com/office/drawing/2014/main" id="{06EE82D9-7C21-4274-9531-FF45E765EE37}"/>
              </a:ext>
            </a:extLst>
          </p:cNvPr>
          <p:cNvSpPr>
            <a:spLocks noGrp="1"/>
          </p:cNvSpPr>
          <p:nvPr>
            <p:ph idx="1"/>
          </p:nvPr>
        </p:nvSpPr>
        <p:spPr/>
        <p:txBody>
          <a:bodyPr>
            <a:normAutofit/>
          </a:bodyPr>
          <a:lstStyle/>
          <a:p>
            <a:r>
              <a:rPr lang="nl-NL" dirty="0"/>
              <a:t>Onderzoek bij eerdere pilots laat zien dat de wijze van aanleg belangrijk is voor juiste werking</a:t>
            </a:r>
          </a:p>
          <a:p>
            <a:endParaRPr lang="nl-NL" dirty="0"/>
          </a:p>
          <a:p>
            <a:r>
              <a:rPr lang="nl-NL" dirty="0"/>
              <a:t>Bestaande richtlijn voor aanleg drainagesystemen niet toereikend voor infiltratiesystemen in de veenweiden</a:t>
            </a:r>
          </a:p>
          <a:p>
            <a:endParaRPr lang="nl-NL" dirty="0"/>
          </a:p>
          <a:p>
            <a:r>
              <a:rPr lang="nl-NL" dirty="0"/>
              <a:t>Nieuwe inzichten uit lopende pilots</a:t>
            </a:r>
          </a:p>
          <a:p>
            <a:endParaRPr lang="nl-NL" dirty="0"/>
          </a:p>
          <a:p>
            <a:pPr marL="0" indent="0">
              <a:buNone/>
            </a:pPr>
            <a:r>
              <a:rPr lang="nl-NL" dirty="0"/>
              <a:t>=&gt; Initiatief vanuit NKB om te komen tot aangepaste richtlijn </a:t>
            </a:r>
          </a:p>
          <a:p>
            <a:pPr lvl="1" indent="-342900">
              <a:buFont typeface="Symbol" panose="05050102010706020507" pitchFamily="18" charset="2"/>
              <a:buChar char="Þ"/>
            </a:pPr>
            <a:endParaRPr lang="nl-NL" dirty="0"/>
          </a:p>
          <a:p>
            <a:pPr lvl="1" indent="-342900">
              <a:buFont typeface="Symbol" panose="05050102010706020507" pitchFamily="18" charset="2"/>
              <a:buChar char="Þ"/>
            </a:pPr>
            <a:endParaRPr lang="nl-NL" dirty="0"/>
          </a:p>
        </p:txBody>
      </p:sp>
      <p:pic>
        <p:nvPicPr>
          <p:cNvPr id="5" name="Afbeelding 4">
            <a:extLst>
              <a:ext uri="{FF2B5EF4-FFF2-40B4-BE49-F238E27FC236}">
                <a16:creationId xmlns:a16="http://schemas.microsoft.com/office/drawing/2014/main" id="{CFF4F2FF-B346-0346-AE76-92A9A6169170}"/>
              </a:ext>
            </a:extLst>
          </p:cNvPr>
          <p:cNvPicPr/>
          <p:nvPr/>
        </p:nvPicPr>
        <p:blipFill>
          <a:blip r:embed="rId3"/>
          <a:srcRect/>
          <a:stretch/>
        </p:blipFill>
        <p:spPr>
          <a:xfrm>
            <a:off x="10537050" y="6325235"/>
            <a:ext cx="1512570" cy="532765"/>
          </a:xfrm>
          <a:prstGeom prst="rect">
            <a:avLst/>
          </a:prstGeom>
        </p:spPr>
      </p:pic>
    </p:spTree>
    <p:extLst>
      <p:ext uri="{BB962C8B-B14F-4D97-AF65-F5344CB8AC3E}">
        <p14:creationId xmlns:p14="http://schemas.microsoft.com/office/powerpoint/2010/main" val="241171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BCA1-1A28-4E33-A21A-9AB8BBE144B1}"/>
              </a:ext>
            </a:extLst>
          </p:cNvPr>
          <p:cNvSpPr>
            <a:spLocks noGrp="1"/>
          </p:cNvSpPr>
          <p:nvPr>
            <p:ph type="title"/>
          </p:nvPr>
        </p:nvSpPr>
        <p:spPr/>
        <p:txBody>
          <a:bodyPr/>
          <a:lstStyle/>
          <a:p>
            <a:r>
              <a:rPr lang="en-US" dirty="0"/>
              <a:t>Scope</a:t>
            </a:r>
            <a:endParaRPr lang="en-NL" dirty="0"/>
          </a:p>
        </p:txBody>
      </p:sp>
      <p:sp>
        <p:nvSpPr>
          <p:cNvPr id="3" name="Content Placeholder 2">
            <a:extLst>
              <a:ext uri="{FF2B5EF4-FFF2-40B4-BE49-F238E27FC236}">
                <a16:creationId xmlns:a16="http://schemas.microsoft.com/office/drawing/2014/main" id="{21F8AB7A-EED9-4F91-B42B-22C4ADF31D04}"/>
              </a:ext>
            </a:extLst>
          </p:cNvPr>
          <p:cNvSpPr>
            <a:spLocks noGrp="1"/>
          </p:cNvSpPr>
          <p:nvPr>
            <p:ph idx="1"/>
          </p:nvPr>
        </p:nvSpPr>
        <p:spPr/>
        <p:txBody>
          <a:bodyPr>
            <a:normAutofit/>
          </a:bodyPr>
          <a:lstStyle/>
          <a:p>
            <a:pPr marL="107315" indent="0" algn="ctr">
              <a:spcBef>
                <a:spcPts val="10000"/>
              </a:spcBef>
              <a:spcAft>
                <a:spcPts val="0"/>
              </a:spcAft>
              <a:buNone/>
            </a:pPr>
            <a:r>
              <a:rPr lang="nl-NL" dirty="0"/>
              <a:t>BEOORDELINGSRICHTLIJN</a:t>
            </a:r>
            <a:endParaRPr lang="en-NL" dirty="0"/>
          </a:p>
          <a:p>
            <a:pPr marL="107315" indent="0" algn="ctr">
              <a:spcBef>
                <a:spcPts val="1200"/>
              </a:spcBef>
              <a:spcAft>
                <a:spcPts val="0"/>
              </a:spcAft>
              <a:buNone/>
            </a:pPr>
            <a:r>
              <a:rPr lang="nl-NL" dirty="0"/>
              <a:t>Voor het KOMO-Procescertificaat voor buisdrainage en </a:t>
            </a:r>
            <a:r>
              <a:rPr lang="nl-NL" dirty="0" err="1"/>
              <a:t>veenweideinfiltratie</a:t>
            </a:r>
            <a:endParaRPr lang="en-NL" dirty="0"/>
          </a:p>
          <a:p>
            <a:endParaRPr lang="en-US" dirty="0"/>
          </a:p>
          <a:p>
            <a:r>
              <a:rPr lang="en-US" dirty="0"/>
              <a:t>Is </a:t>
            </a:r>
            <a:r>
              <a:rPr lang="en-US" dirty="0" err="1"/>
              <a:t>dus</a:t>
            </a:r>
            <a:r>
              <a:rPr lang="en-US" dirty="0"/>
              <a:t> </a:t>
            </a:r>
            <a:r>
              <a:rPr lang="en-US" dirty="0" err="1"/>
              <a:t>speciaal</a:t>
            </a:r>
            <a:r>
              <a:rPr lang="en-US" dirty="0"/>
              <a:t> </a:t>
            </a:r>
            <a:r>
              <a:rPr lang="en-US" dirty="0" err="1"/>
              <a:t>voor</a:t>
            </a:r>
            <a:r>
              <a:rPr lang="en-US" dirty="0"/>
              <a:t> drainage en </a:t>
            </a:r>
            <a:r>
              <a:rPr lang="en-US" dirty="0" err="1"/>
              <a:t>infiltratie</a:t>
            </a:r>
            <a:endParaRPr lang="en-NL" dirty="0"/>
          </a:p>
        </p:txBody>
      </p:sp>
      <p:pic>
        <p:nvPicPr>
          <p:cNvPr id="4" name="Afbeelding 3">
            <a:extLst>
              <a:ext uri="{FF2B5EF4-FFF2-40B4-BE49-F238E27FC236}">
                <a16:creationId xmlns:a16="http://schemas.microsoft.com/office/drawing/2014/main" id="{B6979CF3-9E98-4996-80B1-098137FCA958}"/>
              </a:ext>
            </a:extLst>
          </p:cNvPr>
          <p:cNvPicPr/>
          <p:nvPr/>
        </p:nvPicPr>
        <p:blipFill>
          <a:blip r:embed="rId3"/>
          <a:srcRect/>
          <a:stretch/>
        </p:blipFill>
        <p:spPr>
          <a:xfrm>
            <a:off x="10524511" y="6325235"/>
            <a:ext cx="1512570" cy="532765"/>
          </a:xfrm>
          <a:prstGeom prst="rect">
            <a:avLst/>
          </a:prstGeom>
        </p:spPr>
      </p:pic>
    </p:spTree>
    <p:extLst>
      <p:ext uri="{BB962C8B-B14F-4D97-AF65-F5344CB8AC3E}">
        <p14:creationId xmlns:p14="http://schemas.microsoft.com/office/powerpoint/2010/main" val="2108710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BCA1-1A28-4E33-A21A-9AB8BBE144B1}"/>
              </a:ext>
            </a:extLst>
          </p:cNvPr>
          <p:cNvSpPr>
            <a:spLocks noGrp="1"/>
          </p:cNvSpPr>
          <p:nvPr>
            <p:ph type="title"/>
          </p:nvPr>
        </p:nvSpPr>
        <p:spPr/>
        <p:txBody>
          <a:bodyPr/>
          <a:lstStyle/>
          <a:p>
            <a:r>
              <a:rPr lang="en-US" dirty="0"/>
              <a:t>Scope</a:t>
            </a:r>
            <a:endParaRPr lang="en-NL" dirty="0"/>
          </a:p>
        </p:txBody>
      </p:sp>
      <p:sp>
        <p:nvSpPr>
          <p:cNvPr id="3" name="Content Placeholder 2">
            <a:extLst>
              <a:ext uri="{FF2B5EF4-FFF2-40B4-BE49-F238E27FC236}">
                <a16:creationId xmlns:a16="http://schemas.microsoft.com/office/drawing/2014/main" id="{21F8AB7A-EED9-4F91-B42B-22C4ADF31D04}"/>
              </a:ext>
            </a:extLst>
          </p:cNvPr>
          <p:cNvSpPr>
            <a:spLocks noGrp="1"/>
          </p:cNvSpPr>
          <p:nvPr>
            <p:ph idx="1"/>
          </p:nvPr>
        </p:nvSpPr>
        <p:spPr/>
        <p:txBody>
          <a:bodyPr/>
          <a:lstStyle/>
          <a:p>
            <a:endParaRPr lang="en-NL" dirty="0"/>
          </a:p>
        </p:txBody>
      </p:sp>
      <p:graphicFrame>
        <p:nvGraphicFramePr>
          <p:cNvPr id="9" name="Table 8">
            <a:extLst>
              <a:ext uri="{FF2B5EF4-FFF2-40B4-BE49-F238E27FC236}">
                <a16:creationId xmlns:a16="http://schemas.microsoft.com/office/drawing/2014/main" id="{1B7D3781-636C-4734-A15E-886EB4FA2829}"/>
              </a:ext>
            </a:extLst>
          </p:cNvPr>
          <p:cNvGraphicFramePr>
            <a:graphicFrameLocks noGrp="1"/>
          </p:cNvGraphicFramePr>
          <p:nvPr/>
        </p:nvGraphicFramePr>
        <p:xfrm>
          <a:off x="2124906" y="1957382"/>
          <a:ext cx="7102221" cy="2943236"/>
        </p:xfrm>
        <a:graphic>
          <a:graphicData uri="http://schemas.openxmlformats.org/drawingml/2006/table">
            <a:tbl>
              <a:tblPr firstRow="1" firstCol="1" bandRow="1">
                <a:tableStyleId>{5C22544A-7EE6-4342-B048-85BDC9FD1C3A}</a:tableStyleId>
              </a:tblPr>
              <a:tblGrid>
                <a:gridCol w="2469530">
                  <a:extLst>
                    <a:ext uri="{9D8B030D-6E8A-4147-A177-3AD203B41FA5}">
                      <a16:colId xmlns:a16="http://schemas.microsoft.com/office/drawing/2014/main" val="3634099006"/>
                    </a:ext>
                  </a:extLst>
                </a:gridCol>
                <a:gridCol w="4632691">
                  <a:extLst>
                    <a:ext uri="{9D8B030D-6E8A-4147-A177-3AD203B41FA5}">
                      <a16:colId xmlns:a16="http://schemas.microsoft.com/office/drawing/2014/main" val="2417210653"/>
                    </a:ext>
                  </a:extLst>
                </a:gridCol>
              </a:tblGrid>
              <a:tr h="781598">
                <a:tc>
                  <a:txBody>
                    <a:bodyPr/>
                    <a:lstStyle/>
                    <a:p>
                      <a:pPr algn="just">
                        <a:spcBef>
                          <a:spcPts val="300"/>
                        </a:spcBef>
                      </a:pPr>
                      <a:r>
                        <a:rPr lang="nl-NL" sz="1800">
                          <a:effectLst/>
                        </a:rPr>
                        <a:t>Proces onderdeel</a:t>
                      </a:r>
                      <a:endParaRPr lang="en-NL" sz="180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300"/>
                        </a:spcBef>
                      </a:pPr>
                      <a:r>
                        <a:rPr lang="nl-NL" sz="1800" dirty="0">
                          <a:effectLst/>
                        </a:rPr>
                        <a:t>Eisen in hoofdstuk</a:t>
                      </a:r>
                      <a:endParaRPr lang="en-NL"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938588"/>
                  </a:ext>
                </a:extLst>
              </a:tr>
              <a:tr h="690020">
                <a:tc>
                  <a:txBody>
                    <a:bodyPr/>
                    <a:lstStyle/>
                    <a:p>
                      <a:pPr algn="just">
                        <a:spcBef>
                          <a:spcPts val="300"/>
                        </a:spcBef>
                      </a:pPr>
                      <a:r>
                        <a:rPr lang="nl-NL" sz="1800">
                          <a:effectLst/>
                        </a:rPr>
                        <a:t>Ontwerp</a:t>
                      </a:r>
                      <a:endParaRPr lang="en-NL" sz="180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300"/>
                        </a:spcBef>
                      </a:pPr>
                      <a:r>
                        <a:rPr lang="nl-NL" sz="1800">
                          <a:effectLst/>
                        </a:rPr>
                        <a:t>H3, H4, H6, </a:t>
                      </a:r>
                      <a:endParaRPr lang="en-NL" sz="180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4930289"/>
                  </a:ext>
                </a:extLst>
              </a:tr>
              <a:tr h="781598">
                <a:tc>
                  <a:txBody>
                    <a:bodyPr/>
                    <a:lstStyle/>
                    <a:p>
                      <a:pPr algn="just">
                        <a:spcBef>
                          <a:spcPts val="300"/>
                        </a:spcBef>
                      </a:pPr>
                      <a:r>
                        <a:rPr lang="nl-NL" sz="1800">
                          <a:effectLst/>
                        </a:rPr>
                        <a:t>Aanleg</a:t>
                      </a:r>
                      <a:endParaRPr lang="en-NL" sz="180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300"/>
                        </a:spcBef>
                      </a:pPr>
                      <a:r>
                        <a:rPr lang="nl-NL" sz="1800">
                          <a:effectLst/>
                        </a:rPr>
                        <a:t>H3, H4.1, 4.2, 4.3, 4.4.3, 4.4.4, H5.1, 5.2, 5.3, H6</a:t>
                      </a:r>
                      <a:endParaRPr lang="en-NL" sz="180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11244848"/>
                  </a:ext>
                </a:extLst>
              </a:tr>
              <a:tr h="690020">
                <a:tc>
                  <a:txBody>
                    <a:bodyPr/>
                    <a:lstStyle/>
                    <a:p>
                      <a:pPr algn="just">
                        <a:spcBef>
                          <a:spcPts val="300"/>
                        </a:spcBef>
                      </a:pPr>
                      <a:r>
                        <a:rPr lang="nl-NL" sz="1800" dirty="0">
                          <a:effectLst/>
                        </a:rPr>
                        <a:t>Nazorg / onderhoud</a:t>
                      </a:r>
                      <a:endParaRPr lang="en-NL"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Bef>
                          <a:spcPts val="300"/>
                        </a:spcBef>
                      </a:pPr>
                      <a:r>
                        <a:rPr lang="nl-NL" sz="1800" dirty="0">
                          <a:effectLst/>
                        </a:rPr>
                        <a:t>H5.4, H6</a:t>
                      </a:r>
                      <a:endParaRPr lang="en-NL" sz="180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0788489"/>
                  </a:ext>
                </a:extLst>
              </a:tr>
            </a:tbl>
          </a:graphicData>
        </a:graphic>
      </p:graphicFrame>
      <p:sp>
        <p:nvSpPr>
          <p:cNvPr id="10" name="Rectangle 3">
            <a:extLst>
              <a:ext uri="{FF2B5EF4-FFF2-40B4-BE49-F238E27FC236}">
                <a16:creationId xmlns:a16="http://schemas.microsoft.com/office/drawing/2014/main" id="{04738B54-11FA-4F3E-BE0F-C2510092B2A6}"/>
              </a:ext>
            </a:extLst>
          </p:cNvPr>
          <p:cNvSpPr>
            <a:spLocks noChangeArrowheads="1"/>
          </p:cNvSpPr>
          <p:nvPr/>
        </p:nvSpPr>
        <p:spPr bwMode="auto">
          <a:xfrm>
            <a:off x="2124906" y="3486150"/>
            <a:ext cx="1350085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NL"/>
          </a:p>
        </p:txBody>
      </p:sp>
      <p:pic>
        <p:nvPicPr>
          <p:cNvPr id="7" name="Afbeelding 6">
            <a:extLst>
              <a:ext uri="{FF2B5EF4-FFF2-40B4-BE49-F238E27FC236}">
                <a16:creationId xmlns:a16="http://schemas.microsoft.com/office/drawing/2014/main" id="{3744B215-D8F4-0F46-ABB1-901120C22203}"/>
              </a:ext>
            </a:extLst>
          </p:cNvPr>
          <p:cNvPicPr/>
          <p:nvPr/>
        </p:nvPicPr>
        <p:blipFill>
          <a:blip r:embed="rId3"/>
          <a:srcRect/>
          <a:stretch/>
        </p:blipFill>
        <p:spPr>
          <a:xfrm>
            <a:off x="10524511" y="6325235"/>
            <a:ext cx="1512570" cy="532765"/>
          </a:xfrm>
          <a:prstGeom prst="rect">
            <a:avLst/>
          </a:prstGeom>
        </p:spPr>
      </p:pic>
    </p:spTree>
    <p:extLst>
      <p:ext uri="{BB962C8B-B14F-4D97-AF65-F5344CB8AC3E}">
        <p14:creationId xmlns:p14="http://schemas.microsoft.com/office/powerpoint/2010/main" val="2587325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5BCA1-1A28-4E33-A21A-9AB8BBE144B1}"/>
              </a:ext>
            </a:extLst>
          </p:cNvPr>
          <p:cNvSpPr>
            <a:spLocks noGrp="1"/>
          </p:cNvSpPr>
          <p:nvPr>
            <p:ph type="title"/>
          </p:nvPr>
        </p:nvSpPr>
        <p:spPr/>
        <p:txBody>
          <a:bodyPr/>
          <a:lstStyle/>
          <a:p>
            <a:endParaRPr lang="en-NL"/>
          </a:p>
        </p:txBody>
      </p:sp>
      <p:sp>
        <p:nvSpPr>
          <p:cNvPr id="3" name="Content Placeholder 2">
            <a:extLst>
              <a:ext uri="{FF2B5EF4-FFF2-40B4-BE49-F238E27FC236}">
                <a16:creationId xmlns:a16="http://schemas.microsoft.com/office/drawing/2014/main" id="{21F8AB7A-EED9-4F91-B42B-22C4ADF31D04}"/>
              </a:ext>
            </a:extLst>
          </p:cNvPr>
          <p:cNvSpPr>
            <a:spLocks noGrp="1"/>
          </p:cNvSpPr>
          <p:nvPr>
            <p:ph idx="1"/>
          </p:nvPr>
        </p:nvSpPr>
        <p:spPr/>
        <p:txBody>
          <a:bodyPr/>
          <a:lstStyle/>
          <a:p>
            <a:r>
              <a:rPr lang="nl-NL" dirty="0"/>
              <a:t>BRL is niet statisch</a:t>
            </a:r>
          </a:p>
          <a:p>
            <a:r>
              <a:rPr lang="nl-NL" dirty="0"/>
              <a:t>Iedereen kan altijd een verzoek indienen voor revisie</a:t>
            </a:r>
          </a:p>
          <a:p>
            <a:r>
              <a:rPr lang="nl-NL" dirty="0"/>
              <a:t>Zo’n verzoek gaat naar het </a:t>
            </a:r>
            <a:r>
              <a:rPr lang="nl-NL" dirty="0" err="1"/>
              <a:t>CvD</a:t>
            </a:r>
            <a:r>
              <a:rPr lang="nl-NL" dirty="0"/>
              <a:t> voor akkoord</a:t>
            </a:r>
          </a:p>
          <a:p>
            <a:endParaRPr lang="nl-NL" dirty="0"/>
          </a:p>
          <a:p>
            <a:r>
              <a:rPr lang="nl-NL" dirty="0"/>
              <a:t>Bij akkoord komt er een werkgroep </a:t>
            </a:r>
            <a:r>
              <a:rPr lang="nl-NL" dirty="0" err="1"/>
              <a:t>enz</a:t>
            </a:r>
            <a:r>
              <a:rPr lang="nl-NL" dirty="0"/>
              <a:t>, </a:t>
            </a:r>
            <a:r>
              <a:rPr lang="nl-NL" dirty="0" err="1"/>
              <a:t>enz</a:t>
            </a:r>
            <a:r>
              <a:rPr lang="nl-NL" dirty="0"/>
              <a:t>……</a:t>
            </a:r>
          </a:p>
          <a:p>
            <a:endParaRPr lang="nl-NL" dirty="0"/>
          </a:p>
          <a:p>
            <a:endParaRPr lang="nl-NL" dirty="0"/>
          </a:p>
        </p:txBody>
      </p:sp>
      <p:pic>
        <p:nvPicPr>
          <p:cNvPr id="5" name="Afbeelding 4">
            <a:extLst>
              <a:ext uri="{FF2B5EF4-FFF2-40B4-BE49-F238E27FC236}">
                <a16:creationId xmlns:a16="http://schemas.microsoft.com/office/drawing/2014/main" id="{7BC98E01-E103-B643-B8A2-A224252DC5B4}"/>
              </a:ext>
            </a:extLst>
          </p:cNvPr>
          <p:cNvPicPr/>
          <p:nvPr/>
        </p:nvPicPr>
        <p:blipFill>
          <a:blip r:embed="rId3"/>
          <a:srcRect/>
          <a:stretch/>
        </p:blipFill>
        <p:spPr>
          <a:xfrm>
            <a:off x="10524511" y="6325235"/>
            <a:ext cx="1512570" cy="532765"/>
          </a:xfrm>
          <a:prstGeom prst="rect">
            <a:avLst/>
          </a:prstGeom>
        </p:spPr>
      </p:pic>
    </p:spTree>
    <p:extLst>
      <p:ext uri="{BB962C8B-B14F-4D97-AF65-F5344CB8AC3E}">
        <p14:creationId xmlns:p14="http://schemas.microsoft.com/office/powerpoint/2010/main" val="3387952130"/>
      </p:ext>
    </p:extLst>
  </p:cSld>
  <p:clrMapOvr>
    <a:masterClrMapping/>
  </p:clrMapOvr>
</p:sld>
</file>

<file path=ppt/theme/theme1.xml><?xml version="1.0" encoding="utf-8"?>
<a:theme xmlns:a="http://schemas.openxmlformats.org/drawingml/2006/main" name="Webinar BRL1411 Erik en Klaa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jabloon NKB Powerpoint.potx  -  Alleen-lezen" id="{34BB39F2-FE60-40F7-A5F5-C5E2FA690503}" vid="{26AF8AD7-C124-4397-A00A-693AADCD19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77171DAF173F24491AE8792AAE20FC8" ma:contentTypeVersion="10" ma:contentTypeDescription="Een nieuw document maken." ma:contentTypeScope="" ma:versionID="415c1b0457d7a92ac919a36a5e2076ef">
  <xsd:schema xmlns:xsd="http://www.w3.org/2001/XMLSchema" xmlns:xs="http://www.w3.org/2001/XMLSchema" xmlns:p="http://schemas.microsoft.com/office/2006/metadata/properties" xmlns:ns2="adb81aeb-0871-4dc1-a716-e7b59c8d193b" xmlns:ns3="c851bed3-236a-4ca1-b29f-341be694cc5b" targetNamespace="http://schemas.microsoft.com/office/2006/metadata/properties" ma:root="true" ma:fieldsID="3e3e318021017e24efd398a10f9a33f8" ns2:_="" ns3:_="">
    <xsd:import namespace="adb81aeb-0871-4dc1-a716-e7b59c8d193b"/>
    <xsd:import namespace="c851bed3-236a-4ca1-b29f-341be694cc5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b81aeb-0871-4dc1-a716-e7b59c8d1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51bed3-236a-4ca1-b29f-341be694cc5b"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7C02B2-07D9-4743-B67D-EAF75ACFEA56}">
  <ds:schemaRefs>
    <ds:schemaRef ds:uri="http://schemas.microsoft.com/office/2006/metadata/properties"/>
    <ds:schemaRef ds:uri="http://schemas.openxmlformats.org/package/2006/metadata/core-properties"/>
    <ds:schemaRef ds:uri="http://purl.org/dc/dcmitype/"/>
    <ds:schemaRef ds:uri="c851bed3-236a-4ca1-b29f-341be694cc5b"/>
    <ds:schemaRef ds:uri="http://purl.org/dc/terms/"/>
    <ds:schemaRef ds:uri="http://schemas.microsoft.com/office/2006/documentManagement/types"/>
    <ds:schemaRef ds:uri="http://schemas.microsoft.com/office/infopath/2007/PartnerControls"/>
    <ds:schemaRef ds:uri="adb81aeb-0871-4dc1-a716-e7b59c8d193b"/>
    <ds:schemaRef ds:uri="http://www.w3.org/XML/1998/namespace"/>
    <ds:schemaRef ds:uri="http://purl.org/dc/elements/1.1/"/>
  </ds:schemaRefs>
</ds:datastoreItem>
</file>

<file path=customXml/itemProps2.xml><?xml version="1.0" encoding="utf-8"?>
<ds:datastoreItem xmlns:ds="http://schemas.openxmlformats.org/officeDocument/2006/customXml" ds:itemID="{8FAF51CF-85BA-4F5E-813C-336CF89AA2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b81aeb-0871-4dc1-a716-e7b59c8d193b"/>
    <ds:schemaRef ds:uri="c851bed3-236a-4ca1-b29f-341be694cc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806DD4C-C17D-455E-B00F-ABA61ACCEA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Webinar BRL1411 Erik en Klaas</Template>
  <TotalTime>594</TotalTime>
  <Words>348</Words>
  <Application>Microsoft Macintosh PowerPoint</Application>
  <PresentationFormat>Breedbeeld</PresentationFormat>
  <Paragraphs>42</Paragraphs>
  <Slides>5</Slides>
  <Notes>5</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5</vt:i4>
      </vt:variant>
    </vt:vector>
  </HeadingPairs>
  <TitlesOfParts>
    <vt:vector size="11" baseType="lpstr">
      <vt:lpstr>Arial</vt:lpstr>
      <vt:lpstr>Calibri</vt:lpstr>
      <vt:lpstr>Helvetica</vt:lpstr>
      <vt:lpstr>Helvetica Light</vt:lpstr>
      <vt:lpstr>Symbol</vt:lpstr>
      <vt:lpstr>Webinar BRL1411 Erik en Klaas</vt:lpstr>
      <vt:lpstr>Deel 1  - Waarom een richtlijn en certificering  voor  waterinfiltratiesystemen door Jaap Havinga   - Tips en ervaring vanuit de praktijk voor  een  goede werking van het systeem door Klaas Kooistra</vt:lpstr>
      <vt:lpstr>Waarom een richtlijn?</vt:lpstr>
      <vt:lpstr>Scope</vt:lpstr>
      <vt:lpstr>Scope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Waarom een richtlijn en certificering voor waterinfiltratiesystemen?</dc:title>
  <dc:creator>User</dc:creator>
  <cp:lastModifiedBy>Joris van der Meer</cp:lastModifiedBy>
  <cp:revision>28</cp:revision>
  <cp:lastPrinted>2020-01-09T14:43:47Z</cp:lastPrinted>
  <dcterms:created xsi:type="dcterms:W3CDTF">2021-05-11T14:33:00Z</dcterms:created>
  <dcterms:modified xsi:type="dcterms:W3CDTF">2022-02-03T09:34:14Z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0x010100D77171DAF173F24491AE8792AAE20FC8</vt:lpwstr>
  </property>
</Properties>
</file>